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DA738-90BB-BD42-99F2-26AD0ED24F30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DC5F-82D4-1145-94B8-268328867B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24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DC5F-82D4-1145-94B8-268328867BE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24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00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56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84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7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1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14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0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60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93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72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16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6F76-6C17-C640-8040-5767257A2DFB}" type="datetimeFigureOut">
              <a:rPr lang="it-IT" smtClean="0"/>
              <a:t>09/11/16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3A6A-B825-FF41-9D72-32532F3EE73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6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0007" y="350027"/>
            <a:ext cx="8530233" cy="170012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MOVIMENTO...GESTO…VOCE…SUONO</a:t>
            </a:r>
            <a:br>
              <a:rPr lang="it-IT" dirty="0" smtClean="0"/>
            </a:br>
            <a:r>
              <a:rPr lang="it-IT" dirty="0" smtClean="0"/>
              <a:t>di Rita Nuti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0023" y="2870209"/>
            <a:ext cx="7550206" cy="305022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OFFICINA CORALE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Il movimento…i gesti suono….. la parola…</a:t>
            </a:r>
          </a:p>
          <a:p>
            <a:r>
              <a:rPr lang="it-IT" b="1" smtClean="0">
                <a:solidFill>
                  <a:srgbClr val="FF0000"/>
                </a:solidFill>
              </a:rPr>
              <a:t>LA </a:t>
            </a:r>
            <a:r>
              <a:rPr lang="it-IT" b="1" dirty="0" smtClean="0">
                <a:solidFill>
                  <a:srgbClr val="FF0000"/>
                </a:solidFill>
              </a:rPr>
              <a:t>VOCE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0007"/>
            <a:ext cx="8229600" cy="850062"/>
          </a:xfrm>
        </p:spPr>
        <p:txBody>
          <a:bodyPr/>
          <a:lstStyle/>
          <a:p>
            <a:r>
              <a:rPr lang="it-IT" dirty="0" smtClean="0"/>
              <a:t>Canto di benvenuto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188020"/>
            <a:ext cx="8229600" cy="5223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GUTEN MORGEN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GOOD MORNING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BUENAS DIAS 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BUONGIORNO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Canto all’unisono</a:t>
            </a:r>
          </a:p>
          <a:p>
            <a:pPr marL="0" indent="0">
              <a:buNone/>
            </a:pPr>
            <a:r>
              <a:rPr lang="it-IT" dirty="0" smtClean="0"/>
              <a:t>canto con il movimento</a:t>
            </a:r>
          </a:p>
          <a:p>
            <a:pPr marL="0" indent="0">
              <a:buNone/>
            </a:pPr>
            <a:r>
              <a:rPr lang="it-IT" dirty="0" smtClean="0"/>
              <a:t>canone</a:t>
            </a:r>
          </a:p>
          <a:p>
            <a:pPr marL="0" indent="0">
              <a:buNone/>
            </a:pPr>
            <a:r>
              <a:rPr lang="it-IT" dirty="0" smtClean="0"/>
              <a:t>Canone in movimento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241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3366FF"/>
                </a:solidFill>
              </a:rPr>
              <a:t>PIOVE PIOVICCICA</a:t>
            </a:r>
            <a:endParaRPr lang="it-IT" b="1" dirty="0">
              <a:solidFill>
                <a:srgbClr val="33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Piove pioviccica</a:t>
            </a:r>
          </a:p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a carta s’appiccica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’appiccica sul muro</a:t>
            </a:r>
          </a:p>
          <a:p>
            <a:pPr marL="0" indent="0">
              <a:buNone/>
            </a:pPr>
            <a:r>
              <a:rPr lang="it-IT" dirty="0"/>
              <a:t>s</a:t>
            </a:r>
            <a:r>
              <a:rPr lang="it-IT" dirty="0" smtClean="0"/>
              <a:t>uona il tamburo,</a:t>
            </a:r>
          </a:p>
          <a:p>
            <a:pPr marL="0" indent="0">
              <a:buNone/>
            </a:pPr>
            <a:r>
              <a:rPr lang="it-IT" dirty="0"/>
              <a:t>t</a:t>
            </a:r>
            <a:r>
              <a:rPr lang="it-IT" dirty="0" smtClean="0"/>
              <a:t>amburo tamburello</a:t>
            </a:r>
          </a:p>
          <a:p>
            <a:pPr marL="0" indent="0">
              <a:buNone/>
            </a:pPr>
            <a:r>
              <a:rPr lang="it-IT" dirty="0"/>
              <a:t>a</a:t>
            </a:r>
            <a:r>
              <a:rPr lang="it-IT" dirty="0" smtClean="0"/>
              <a:t>pri l’ombrello</a:t>
            </a:r>
          </a:p>
          <a:p>
            <a:pPr marL="0" indent="0">
              <a:buNone/>
            </a:pPr>
            <a:r>
              <a:rPr lang="it-IT" dirty="0"/>
              <a:t>t</a:t>
            </a:r>
            <a:r>
              <a:rPr lang="it-IT" dirty="0" smtClean="0"/>
              <a:t>i ci metti sotto tu </a:t>
            </a:r>
          </a:p>
          <a:p>
            <a:pPr marL="0" indent="0">
              <a:buNone/>
            </a:pPr>
            <a:r>
              <a:rPr lang="it-IT" dirty="0"/>
              <a:t>e</a:t>
            </a:r>
            <a:r>
              <a:rPr lang="it-IT" dirty="0" smtClean="0"/>
              <a:t> così non ti bagni più!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928" y="1676388"/>
            <a:ext cx="4371299" cy="305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PIOVE PIOVICCICA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TESTO </a:t>
            </a:r>
          </a:p>
          <a:p>
            <a:r>
              <a:rPr lang="it-IT" dirty="0" smtClean="0"/>
              <a:t>CANONE</a:t>
            </a:r>
          </a:p>
          <a:p>
            <a:r>
              <a:rPr lang="it-IT" dirty="0" smtClean="0"/>
              <a:t>MELODIA</a:t>
            </a:r>
          </a:p>
          <a:p>
            <a:r>
              <a:rPr lang="it-IT" dirty="0" smtClean="0"/>
              <a:t>IN CERCHIO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023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rcRect l="3325" r="3325"/>
          <a:stretch>
            <a:fillRect/>
          </a:stretch>
        </p:blipFill>
        <p:spPr>
          <a:xfrm>
            <a:off x="37526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96090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WATU’O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Taketina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Mani piedi</a:t>
            </a:r>
          </a:p>
          <a:p>
            <a:pPr marL="0" indent="0">
              <a:buNone/>
            </a:pPr>
            <a:r>
              <a:rPr lang="it-IT" dirty="0"/>
              <a:t>Canto</a:t>
            </a:r>
          </a:p>
          <a:p>
            <a:pPr marL="0" indent="0">
              <a:buNone/>
            </a:pPr>
            <a:r>
              <a:rPr lang="it-IT" dirty="0"/>
              <a:t>In cerchio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412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7512" y="274638"/>
            <a:ext cx="8229600" cy="1143000"/>
          </a:xfrm>
        </p:spPr>
        <p:txBody>
          <a:bodyPr/>
          <a:lstStyle/>
          <a:p>
            <a:r>
              <a:rPr lang="it-IT" dirty="0" smtClean="0"/>
              <a:t>CRUDELIA DEMON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err="1" smtClean="0"/>
              <a:t>Crudelia</a:t>
            </a:r>
            <a:r>
              <a:rPr lang="it-IT" dirty="0" smtClean="0"/>
              <a:t> </a:t>
            </a:r>
            <a:r>
              <a:rPr lang="it-IT" dirty="0" err="1"/>
              <a:t>DeMon</a:t>
            </a:r>
            <a:r>
              <a:rPr lang="it-IT" dirty="0"/>
              <a:t> </a:t>
            </a:r>
            <a:r>
              <a:rPr lang="it-IT" dirty="0" err="1"/>
              <a:t>Crudelia</a:t>
            </a:r>
            <a:r>
              <a:rPr lang="it-IT" dirty="0"/>
              <a:t> </a:t>
            </a:r>
            <a:r>
              <a:rPr lang="it-IT" dirty="0" err="1"/>
              <a:t>DeMon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farebbe paura perfino a un leon</a:t>
            </a:r>
          </a:p>
          <a:p>
            <a:pPr marL="0" indent="0">
              <a:buNone/>
            </a:pPr>
            <a:r>
              <a:rPr lang="it-IT" dirty="0"/>
              <a:t>Al sol vederla muori d’</a:t>
            </a:r>
            <a:r>
              <a:rPr lang="it-IT" dirty="0" err="1"/>
              <a:t>apprension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/>
              <a:t>Crudelia</a:t>
            </a:r>
            <a:r>
              <a:rPr lang="it-IT" dirty="0"/>
              <a:t> </a:t>
            </a:r>
            <a:r>
              <a:rPr lang="it-IT" dirty="0" err="1"/>
              <a:t>Crudelia</a:t>
            </a:r>
            <a:r>
              <a:rPr lang="it-IT" dirty="0"/>
              <a:t> de </a:t>
            </a:r>
            <a:r>
              <a:rPr lang="it-IT" dirty="0" err="1"/>
              <a:t>Mon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dirty="0" err="1"/>
              <a:t>Crudelia</a:t>
            </a:r>
            <a:r>
              <a:rPr lang="it-IT" dirty="0"/>
              <a:t> fa l’effetto di un demonio</a:t>
            </a:r>
            <a:br>
              <a:rPr lang="it-IT" dirty="0"/>
            </a:br>
            <a:r>
              <a:rPr lang="it-IT" dirty="0"/>
              <a:t>E dopo il primo istante di </a:t>
            </a:r>
            <a:r>
              <a:rPr lang="it-IT" dirty="0" err="1"/>
              <a:t>terror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Ti senti in suo poter e tremi al sol veder</a:t>
            </a:r>
            <a:br>
              <a:rPr lang="it-IT" dirty="0"/>
            </a:br>
            <a:r>
              <a:rPr lang="it-IT" dirty="0"/>
              <a:t>gli occhi di felino </a:t>
            </a:r>
            <a:r>
              <a:rPr lang="it-IT" dirty="0" smtClean="0"/>
              <a:t>predator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Quel </a:t>
            </a:r>
            <a:r>
              <a:rPr lang="it-IT" dirty="0"/>
              <a:t>mostro </a:t>
            </a:r>
            <a:r>
              <a:rPr lang="it-IT" dirty="0" err="1"/>
              <a:t>inuman</a:t>
            </a:r>
            <a:r>
              <a:rPr lang="it-IT" dirty="0"/>
              <a:t>, crudele </a:t>
            </a:r>
            <a:r>
              <a:rPr lang="it-IT" dirty="0" err="1"/>
              <a:t>vampir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Dovrebbe per sempre dal mondo sparir</a:t>
            </a:r>
            <a:br>
              <a:rPr lang="it-IT" dirty="0"/>
            </a:br>
            <a:r>
              <a:rPr lang="it-IT" dirty="0"/>
              <a:t>Che gioia allora, che </a:t>
            </a:r>
            <a:r>
              <a:rPr lang="it-IT" dirty="0" err="1"/>
              <a:t>soddisfazion</a:t>
            </a:r>
            <a:r>
              <a:rPr lang="it-IT" dirty="0"/>
              <a:t>, </a:t>
            </a:r>
            <a:r>
              <a:rPr lang="it-IT" dirty="0" err="1"/>
              <a:t>Crudelia</a:t>
            </a:r>
            <a:r>
              <a:rPr lang="it-IT" dirty="0"/>
              <a:t>, </a:t>
            </a:r>
            <a:r>
              <a:rPr lang="it-IT" dirty="0" err="1"/>
              <a:t>Crudelia</a:t>
            </a:r>
            <a:r>
              <a:rPr lang="it-IT" dirty="0"/>
              <a:t> </a:t>
            </a:r>
            <a:r>
              <a:rPr lang="it-IT" dirty="0" err="1"/>
              <a:t>DeMon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002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SAN MARTINO (G. Carducci)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La nebbia agli irti colli</a:t>
            </a:r>
            <a:br>
              <a:rPr lang="it-IT" dirty="0"/>
            </a:br>
            <a:r>
              <a:rPr lang="it-IT" dirty="0"/>
              <a:t>Piovigginando sale,</a:t>
            </a:r>
            <a:br>
              <a:rPr lang="it-IT" dirty="0"/>
            </a:br>
            <a:r>
              <a:rPr lang="it-IT" dirty="0"/>
              <a:t>E sotto il maestrale</a:t>
            </a:r>
            <a:br>
              <a:rPr lang="it-IT" dirty="0"/>
            </a:br>
            <a:r>
              <a:rPr lang="it-IT" dirty="0"/>
              <a:t>urla e biancheggia il mar;</a:t>
            </a:r>
            <a:br>
              <a:rPr lang="it-IT" dirty="0"/>
            </a:br>
            <a:r>
              <a:rPr lang="it-IT" dirty="0"/>
              <a:t>Ma per le vie del borgo</a:t>
            </a:r>
            <a:br>
              <a:rPr lang="it-IT" dirty="0"/>
            </a:br>
            <a:r>
              <a:rPr lang="it-IT" dirty="0"/>
              <a:t>Dal ribollir </a:t>
            </a:r>
            <a:r>
              <a:rPr lang="it-IT" dirty="0" err="1"/>
              <a:t>dè</a:t>
            </a:r>
            <a:r>
              <a:rPr lang="it-IT" dirty="0"/>
              <a:t> tini</a:t>
            </a:r>
            <a:br>
              <a:rPr lang="it-IT" dirty="0"/>
            </a:br>
            <a:r>
              <a:rPr lang="it-IT" dirty="0"/>
              <a:t>Va l'aspro </a:t>
            </a:r>
            <a:r>
              <a:rPr lang="it-IT" dirty="0" err="1"/>
              <a:t>odor</a:t>
            </a:r>
            <a:r>
              <a:rPr lang="it-IT" dirty="0"/>
              <a:t> de i vini</a:t>
            </a:r>
            <a:br>
              <a:rPr lang="it-IT" dirty="0"/>
            </a:br>
            <a:r>
              <a:rPr lang="it-IT" dirty="0" err="1"/>
              <a:t>L'anime</a:t>
            </a:r>
            <a:r>
              <a:rPr lang="it-IT" dirty="0"/>
              <a:t> a rallegrar.</a:t>
            </a:r>
            <a:br>
              <a:rPr lang="it-IT" dirty="0"/>
            </a:br>
            <a:r>
              <a:rPr lang="it-IT" dirty="0"/>
              <a:t>Gira </a:t>
            </a:r>
            <a:r>
              <a:rPr lang="it-IT" dirty="0" err="1"/>
              <a:t>sù</a:t>
            </a:r>
            <a:r>
              <a:rPr lang="it-IT" dirty="0"/>
              <a:t> ceppi accesi</a:t>
            </a:r>
            <a:br>
              <a:rPr lang="it-IT" dirty="0"/>
            </a:br>
            <a:r>
              <a:rPr lang="it-IT" dirty="0"/>
              <a:t>Lo spiedo scoppiettando:</a:t>
            </a:r>
            <a:br>
              <a:rPr lang="it-IT" dirty="0"/>
            </a:br>
            <a:r>
              <a:rPr lang="it-IT" dirty="0"/>
              <a:t>Sta il cacciator fischiando</a:t>
            </a:r>
            <a:br>
              <a:rPr lang="it-IT" dirty="0"/>
            </a:br>
            <a:r>
              <a:rPr lang="it-IT" dirty="0"/>
              <a:t>Su l'uscio a rimirar</a:t>
            </a:r>
            <a:br>
              <a:rPr lang="it-IT" dirty="0"/>
            </a:br>
            <a:r>
              <a:rPr lang="it-IT" dirty="0"/>
              <a:t>Tra le rossastre nubi</a:t>
            </a:r>
            <a:br>
              <a:rPr lang="it-IT" dirty="0"/>
            </a:br>
            <a:r>
              <a:rPr lang="it-IT" dirty="0"/>
              <a:t>Stormi d'uccelli neri,</a:t>
            </a:r>
            <a:br>
              <a:rPr lang="it-IT" dirty="0"/>
            </a:br>
            <a:r>
              <a:rPr lang="it-IT" dirty="0"/>
              <a:t>Com'esuli pensieri,</a:t>
            </a:r>
            <a:br>
              <a:rPr lang="it-IT" dirty="0"/>
            </a:br>
            <a:r>
              <a:rPr lang="it-IT" dirty="0"/>
              <a:t>Nel vespero migrar.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2017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108</Words>
  <Application>Microsoft Macintosh PowerPoint</Application>
  <PresentationFormat>Presentazione su schermo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MOVIMENTO...GESTO…VOCE…SUONO di Rita Nuti </vt:lpstr>
      <vt:lpstr>Canto di benvenuto</vt:lpstr>
      <vt:lpstr>PIOVE PIOVICCICA</vt:lpstr>
      <vt:lpstr>PIOVE PIOVICCICA</vt:lpstr>
      <vt:lpstr>Presentazione di PowerPoint</vt:lpstr>
      <vt:lpstr>WATU’O</vt:lpstr>
      <vt:lpstr>CRUDELIA DEMON</vt:lpstr>
      <vt:lpstr>SAN MARTINO (G. Carducci)</vt:lpstr>
    </vt:vector>
  </TitlesOfParts>
  <Company>rrr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MOVIMENTO...GESTO…VOCE…SUONO</dc:title>
  <dc:creator>Rita Nuti</dc:creator>
  <cp:lastModifiedBy>Rita Nuti</cp:lastModifiedBy>
  <cp:revision>20</cp:revision>
  <dcterms:created xsi:type="dcterms:W3CDTF">2016-10-24T15:21:19Z</dcterms:created>
  <dcterms:modified xsi:type="dcterms:W3CDTF">2016-11-09T22:20:26Z</dcterms:modified>
</cp:coreProperties>
</file>